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930EC4-1935-7444-3FD2-5F9D6988A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33FBC2-DF5F-2B85-F499-7F7F569C6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FC1326-6D47-0CC9-BFDC-6007BBFB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278FB-2F8A-3690-37AB-2E911343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B8EA3F-1A5D-89BD-19C9-AEF0D94E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02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29BA9E-EB35-6451-6FA3-D137EB33B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F8C55A9-FD08-2D37-466B-C96AE81B5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582C3A-F366-F447-5B2F-9CC30816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E12D68-769D-DA6E-0981-E91F51D1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E280FB-7191-B329-7C19-DF3CA34CB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71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0BF15E1-F39B-BF3C-1119-DCF4D3BB5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524540-1CC1-3FB2-3DD8-90F75E596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01A63C-867E-8061-4D80-B8919A25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3B96EF-AEE9-615D-F538-4D246441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A804A9-16B2-D1D6-7692-D13D5DED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57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1E0BB-E366-E3A3-9AF7-FCFA96FF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BD4996-F57C-D2D1-7EE8-2980ADD7A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5A83CA-E5EF-79CD-F52B-CDF8C7A4D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496D52-F069-5EF8-59FA-A78B6025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6AF674-AE96-8EB9-FB59-A3E32BFD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8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93426-BB66-14B5-264E-70F2D75C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9E92A0-8337-EC01-F112-6F2520A3F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523BD7-8F87-323A-E4B9-5A7AEF5C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D06135-B405-7797-A2E9-74560EDB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A9E723-772F-96FE-4CB9-0D369928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4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DB9B0-46A7-1C3A-F3FE-89A883C6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159227-CC2B-B04B-ECC9-9CD0DAEDD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353518-C953-EABD-EC35-9D6C4BA84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F26B84-72D1-4948-EE37-94817687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1E5F4F-33D6-F246-822B-728956F7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C6E355-36EA-1714-D61C-D6448EAE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92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EBAE2-31A9-988F-B27C-2ECBD3DA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F3788D-96A4-6C47-60A9-030A0137F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164882-834D-BA9D-D328-B18FF9739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26EFAE-C3C9-518E-DAA7-E10D21286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782FA0-5EBA-1F9B-0678-909671C22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3A718B-96A8-FC5D-9948-460FD24B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09FDD78-C633-F75B-FBBD-435AEEDFE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9BB929-4E35-ECB2-679D-81E05288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16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0308EB-C4FC-192A-5C00-C4B060A0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A3AAD8A-51FA-2074-88EA-70C61B6C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E91FCBC-81C2-F281-998D-187235B58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FAE272-009B-355A-A8CD-80146B87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62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DBA7FC7-5DC7-2484-9CD0-224992CDE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C53F265-712E-E885-CA36-F60AB0A54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DF4359-A878-4D8E-4EDC-F3F0FF5C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53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9D082-6DFE-7069-0DA2-72ED9236B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79466A-9FEF-01A3-4B64-16FF9D036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5CD769-F3BA-7CF7-DAEE-285884BDC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A937EE-CB82-87F6-6CBD-D92E9CDA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F46749-5DA4-FA58-713E-F65542ED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F3356-DBF1-B74B-2E49-2F2D75109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4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95CEC-D816-5763-5DE5-A5480DC2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B49B5C-8007-6A78-F133-42985293C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CCD27C-0EFB-3644-6F35-65DBF3E12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1FB466-0F81-C700-DA66-275528AF6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92311D-104B-F780-5A04-66EC6CA12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5AAC82-4E24-0B98-3675-1A259DB5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82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1910E5-428F-5CBB-D09C-A15E8A316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1F11A4-053B-8A3B-29DD-FED8430A6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A4AFAB-F9F3-42B8-1C56-33B0617F9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ED692-24EB-486C-A907-8DE2D641E708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F2A36-5CCA-D8A0-126B-099C49F2B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D8FEAB-57F9-4EFA-ECE3-F21EDD2F0C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9C743-ADCB-4872-85EC-CD7B04482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9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6BA9E7D-B116-8CF0-0792-8141319FB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346"/>
            <a:ext cx="12192000" cy="672565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D08345C-36ED-9A8C-6C47-DFEE4B948B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B3952D-001A-2CC2-DB6A-6CB6B43AA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60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19F589-9B80-32F8-A71F-955EC006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Trois 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7B7B63-0654-A255-F6D3-FF70B0FC5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1- Pourquoi peut-on dire que le commerce de l’Afrique subsaharienne est dépendant?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2- Comment expliquer la part importante du commerce avec l’Europe </a:t>
            </a:r>
            <a:r>
              <a:rPr lang="fr-FR"/>
              <a:t>et l’Asie?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3- Qu’est-ce-que la « Chinafrique »? ( définition, objectifs, vecteurs, réussites et limites).</a:t>
            </a:r>
          </a:p>
        </p:txBody>
      </p:sp>
    </p:spTree>
    <p:extLst>
      <p:ext uri="{BB962C8B-B14F-4D97-AF65-F5344CB8AC3E}">
        <p14:creationId xmlns:p14="http://schemas.microsoft.com/office/powerpoint/2010/main" val="1348677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Trois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FABIEN LEVY</dc:creator>
  <cp:lastModifiedBy>FABIEN LEVY</cp:lastModifiedBy>
  <cp:revision>1</cp:revision>
  <dcterms:created xsi:type="dcterms:W3CDTF">2023-03-13T15:01:35Z</dcterms:created>
  <dcterms:modified xsi:type="dcterms:W3CDTF">2023-03-13T15:04:55Z</dcterms:modified>
</cp:coreProperties>
</file>