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913864-83DC-5CF6-0DCD-14A040540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6F2E7C-DAAF-22F7-AD89-826A48FC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4E6963-227A-DA3F-BEE2-747E7DB77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B17641-594B-A986-3A92-5900B322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2F6DCE-1817-5694-CBE1-3292E9E4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51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BA7BC5-E717-9DC0-5A5E-8CF4F190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95942A8-96A3-E98E-A40C-AB6975E9D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07D767-0140-C5B3-A130-0261172FC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260E87-8330-E4B2-108A-3E42FC4D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8DD8B9-EA30-DA4C-0169-9137B370B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23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1F17E38-1764-881A-3247-AEFD737CCD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EF6DEE-B41A-4162-7E20-88FDC8AB7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BB2E21-5AE1-456A-4789-2F8F75F83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5B2C76-5D14-F460-C836-4B2A1EC32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ACDB32-1CF9-1D12-6BDC-6DD48E7D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50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1B9512-4173-9513-A93B-99B1C2174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C15D0A-6751-08DE-120F-028AF1D3E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FFD291-8B16-AB93-43DC-54B31FAC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BB31BD-CFB0-B665-070F-E4B0DB26D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097516-E967-118D-1E31-C47A94552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00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86E479-865A-2E5E-B245-822953950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C39417-9945-774C-35A1-7A38D74D8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0C9071-0683-E54B-5D0F-A622AF80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31CB8B-FFA0-28DD-197D-AB6FA8A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F6B65A-B4A6-7525-1037-4A9CF92B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18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3BA0CE-535E-839C-B531-184DCDD59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59A9EE-A769-5EC0-6365-02041F3B5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314806-C993-96F4-C427-D9A3CC4C8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ACD90B-7720-5853-4A11-0C51FDE2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7546D4-0FDE-10F5-3E22-37156F8A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70E1F5-6505-8A5A-5A81-1B470F34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1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AFEA7F-E930-CC16-724C-F0F0F54E1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F9779F-2B32-9A06-6E91-97975B55C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3947DC-7986-28C1-97CE-211AFD543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C760C7-92E6-49AD-66F5-092A97536D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1C5CDAC-4D52-2589-D582-F1DD56C06B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D3DD83A-47CF-3CC8-9152-742A4EB1E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7FEAD2B-51F1-64C2-3835-94BBA17CD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76FF77-AB07-2CFF-2D98-1BC73DE0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80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0183A8-BEF5-BF54-2934-D4808868D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3E63E3-DA40-6A83-231B-476FB0AC2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5E74F9-F82C-E6E4-6A8B-2DC51FE39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AC2A21-947C-CEB3-195C-D73CC1CBD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612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EC39E8B-8F98-0D00-349D-69A5EDD99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EB1AABA-C7E5-22FC-2D92-981B8F9A0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D7A1CE-58A1-8210-E6B9-BBABFAA00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36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68CF5-1E34-D41F-6469-D8395AFDE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490099-42FE-36B5-8482-4008CD2DA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312791-7EE0-0AED-FCBA-65F07B6BF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FEBBF6-526F-4C63-B52A-28D50C667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B5F92E-DB28-A28C-F34A-4B29C0C5B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4BBEA1-0736-8C8C-371A-E669C907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91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EEF3C8-81D4-53FF-AAB2-40DC4EEF3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36A2A0-024D-DA76-5A3A-390AA4FE17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61657E-C2AC-1A5B-AB36-065A9D4F9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62E67F-DE17-437A-87C4-AE4DD1DF8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B86C7E-7058-7A73-02D8-DF12CB0A9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05E1CD-0AA9-9E14-5B5F-480523E68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73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4BAC0B7-11FE-C9ED-1F20-672914B26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896C38-4FA6-7912-0BD8-B4FF6AAD4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9DC756-4661-C93D-6F39-8B95A0937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3B7A5-BBC0-4A53-9C7D-80089FDABD17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DBBF50-BBC7-BECC-0750-624F0619DD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076110-50E9-6228-51CD-2C7668B98B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53750-8EA0-47FC-B999-C69A93BF0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80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E16B5DFC-7F2E-2699-7FCA-76931A763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3527" y="124912"/>
            <a:ext cx="9144000" cy="1655762"/>
          </a:xfrm>
        </p:spPr>
        <p:txBody>
          <a:bodyPr/>
          <a:lstStyle/>
          <a:p>
            <a:r>
              <a:rPr lang="fr-FR" dirty="0"/>
              <a:t>Le monde vu des Etats-Unis après 2001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1D0D08B-0069-7638-D9C8-6815ED88C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12192000" cy="617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7462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FABIEN LEVY</dc:creator>
  <cp:lastModifiedBy>FABIEN LEVY</cp:lastModifiedBy>
  <cp:revision>1</cp:revision>
  <dcterms:created xsi:type="dcterms:W3CDTF">2023-01-03T22:08:29Z</dcterms:created>
  <dcterms:modified xsi:type="dcterms:W3CDTF">2023-01-03T22:12:52Z</dcterms:modified>
</cp:coreProperties>
</file>