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36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40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61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26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04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70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43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43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37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20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95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44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35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7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33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FB492F-882C-47EE-9883-BD1D7410D3F1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9CF5-85B6-4EC2-BE13-5A8DB72D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054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026E3-8A97-4ECD-05DB-C045D6D86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France dans le monde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5A8149-0E41-3581-C91A-1383F9EF3F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2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1F5B3-6CD3-8E2B-4714-9CF13054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9E2CC4F-169B-7130-4CD4-98D032483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9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C9F18-0368-76B1-57C8-61954931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C0A8460-6682-0FDA-A72F-1003B63F7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2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7AB42-1D3E-2DC1-4F3D-1147BAF4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710C709-33A3-5A74-75E6-7E22B6DB4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F925E-188C-73D0-9532-AC3236D5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BF7537A-9C54-9CA4-F58E-05B648523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9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7B799-0928-123E-B7DA-6ED92ECF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5EFB5F9-49DF-C599-66FB-6198370B5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0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7B51DA-C44B-628E-CE6F-4F4DD00C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sz="6200" dirty="0"/>
              <a:t>La Réunion, centre des FAZSOI ( Force armée zone sud océan indien)</a:t>
            </a:r>
          </a:p>
          <a:p>
            <a:pPr marL="0" indent="0">
              <a:buNone/>
            </a:pPr>
            <a:endParaRPr lang="fr-FR" sz="4800" dirty="0"/>
          </a:p>
          <a:p>
            <a:pPr marL="0" indent="0">
              <a:buNone/>
            </a:pPr>
            <a:r>
              <a:rPr lang="fr-FR" sz="4800" dirty="0"/>
              <a:t>Le COMSUP FAZSOI dispose d’un état-major interarmées et commande 1 600 militaires et plus de 300 civils de la Défense</a:t>
            </a:r>
          </a:p>
          <a:p>
            <a:pPr marL="0" indent="0">
              <a:buNone/>
            </a:pPr>
            <a:r>
              <a:rPr lang="fr-FR" sz="4800" dirty="0"/>
              <a:t>Les forces armées postées à la Réunion sont composées d'unités des trois armées :</a:t>
            </a:r>
          </a:p>
          <a:p>
            <a:pPr marL="0" indent="0">
              <a:buNone/>
            </a:pPr>
            <a:endParaRPr lang="fr-FR" sz="4800" dirty="0"/>
          </a:p>
          <a:p>
            <a:pPr marL="0" indent="0">
              <a:buNone/>
            </a:pPr>
            <a:r>
              <a:rPr lang="fr-FR" sz="4800" dirty="0"/>
              <a:t>- l’armée de Terre avec :</a:t>
            </a:r>
          </a:p>
          <a:p>
            <a:pPr marL="0" indent="0">
              <a:buNone/>
            </a:pPr>
            <a:r>
              <a:rPr lang="fr-FR" sz="4800" dirty="0"/>
              <a:t>le 2e régiment de parachutistes d’infanterie de Marine (2e </a:t>
            </a:r>
            <a:r>
              <a:rPr lang="fr-FR" sz="4800" dirty="0" err="1"/>
              <a:t>RPIMa</a:t>
            </a:r>
            <a:r>
              <a:rPr lang="fr-FR" sz="4800" dirty="0"/>
              <a:t>), implanté à Pierrefonds à Saint-Pierre (La Réunion) ;</a:t>
            </a:r>
          </a:p>
          <a:p>
            <a:pPr marL="0" indent="0">
              <a:buNone/>
            </a:pPr>
            <a:endParaRPr lang="fr-FR" sz="4800" dirty="0"/>
          </a:p>
          <a:p>
            <a:pPr marL="0" indent="0">
              <a:buNone/>
            </a:pPr>
            <a:r>
              <a:rPr lang="fr-FR" sz="4800" dirty="0"/>
              <a:t> - la Marine nationale avec :</a:t>
            </a:r>
          </a:p>
          <a:p>
            <a:pPr marL="0" indent="0">
              <a:buNone/>
            </a:pPr>
            <a:r>
              <a:rPr lang="fr-FR" sz="4800" dirty="0"/>
              <a:t>la base navale de Port des Galets, qui assure le soutien des bâtiments affectés à La Réunion et constitue leur port d’attache </a:t>
            </a:r>
          </a:p>
          <a:p>
            <a:pPr marL="0" indent="0">
              <a:buNone/>
            </a:pPr>
            <a:r>
              <a:rPr lang="fr-FR" sz="4800" dirty="0"/>
              <a:t>un bâtiment multi-missions : le « Champlain »</a:t>
            </a:r>
          </a:p>
          <a:p>
            <a:pPr marL="0" indent="0">
              <a:buNone/>
            </a:pPr>
            <a:r>
              <a:rPr lang="fr-FR" sz="4800" dirty="0"/>
              <a:t>deux frégates de surveillance : le « Nivôse » et le « Floréal », embarquant un hélicoptère Panther (aéronef présent et ayant ses locaux techniques basés sur le Détachement air 181) ;</a:t>
            </a:r>
          </a:p>
          <a:p>
            <a:pPr marL="0" indent="0">
              <a:buNone/>
            </a:pPr>
            <a:r>
              <a:rPr lang="fr-FR" sz="4800" dirty="0"/>
              <a:t>un patrouilleur polaire : « L’Astrolabe », appartenant aux TAAF ;</a:t>
            </a:r>
          </a:p>
          <a:p>
            <a:pPr marL="0" indent="0">
              <a:buNone/>
            </a:pPr>
            <a:r>
              <a:rPr lang="fr-FR" sz="4800" dirty="0"/>
              <a:t>un patrouilleur : le « Malin »</a:t>
            </a:r>
          </a:p>
          <a:p>
            <a:pPr marL="0" indent="0">
              <a:buNone/>
            </a:pPr>
            <a:endParaRPr lang="fr-FR" sz="4800" dirty="0"/>
          </a:p>
          <a:p>
            <a:pPr marL="0" indent="0">
              <a:buNone/>
            </a:pPr>
            <a:r>
              <a:rPr lang="fr-FR" sz="4800" dirty="0"/>
              <a:t>- l’armée de l’Air avec un détachement air, le DA 181, </a:t>
            </a:r>
            <a:r>
              <a:rPr lang="fr-FR" sz="4800" dirty="0" err="1"/>
              <a:t>co-localisé</a:t>
            </a:r>
            <a:r>
              <a:rPr lang="fr-FR" sz="4800" dirty="0"/>
              <a:t> avec l’aéroport international « Roland Garros » de La Réunion, et comprenant une unité navigante : l’escadron de transport (ET50), équipé de deux avions de transport Casa.</a:t>
            </a:r>
          </a:p>
          <a:p>
            <a:pPr marL="0" indent="0">
              <a:buNone/>
            </a:pP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06360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34863-B184-0A0E-018C-E0342ECE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9120EB9-CB26-CB72-1DE8-7BA9BD98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569612" cy="69916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89D60A-3348-9897-A187-A4BD186BE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13" y="-1"/>
            <a:ext cx="5622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6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4A811-0D09-5179-4590-68D79B23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12 FTN françaises dans les 200 premières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2A9448B9-AA13-C159-9627-A569E65A9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179773"/>
              </p:ext>
            </p:extLst>
          </p:nvPr>
        </p:nvGraphicFramePr>
        <p:xfrm>
          <a:off x="970672" y="2606675"/>
          <a:ext cx="9903654" cy="3641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62038" imgH="1640746" progId="Word.Document.12">
                  <p:embed/>
                </p:oleObj>
              </mc:Choice>
              <mc:Fallback>
                <p:oleObj name="Document" r:id="rId2" imgW="5762038" imgH="16407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0672" y="2606675"/>
                        <a:ext cx="9903654" cy="3641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03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4F7D0-1502-0D36-58F5-C72CA146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fragilités de l’économie française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DEEF53-471E-33FE-A485-22C03118E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productions de moyennes gammes: peu de firmes importantes dans les NTI, la biotech ou l’électronique de ointe. Dépenses de R&amp;D insuffisantes et universités trop fragmentées.</a:t>
            </a:r>
          </a:p>
          <a:p>
            <a:endParaRPr lang="fr-FR" dirty="0"/>
          </a:p>
          <a:p>
            <a:r>
              <a:rPr lang="fr-FR" dirty="0"/>
              <a:t>Des PME trop fragiles: un tissu </a:t>
            </a:r>
            <a:r>
              <a:rPr lang="fr-FR" dirty="0" err="1"/>
              <a:t>entreprenarial</a:t>
            </a:r>
            <a:r>
              <a:rPr lang="fr-FR" dirty="0"/>
              <a:t> marqué par le nombre de PME fragiles, peu innovantes, mal intégrées aux FTN et tournées vers le marché national.</a:t>
            </a:r>
          </a:p>
          <a:p>
            <a:endParaRPr lang="fr-FR" dirty="0"/>
          </a:p>
          <a:p>
            <a:r>
              <a:rPr lang="fr-FR" dirty="0"/>
              <a:t>Une économie jugée trop rigide: coût du travail excessif, législation du travail et des entreprises trop importante, climat social perturbé, taxes trop élevées.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0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0A224-34E6-4357-E480-4EE95E4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3ED1E65-C874-2DD1-32CF-0A9DE6EC6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55748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9BE0246-FD07-9165-5192-4AEC0304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748" y="0"/>
            <a:ext cx="703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84CD1-9D4D-06F8-7621-3839BE96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8BF1382-1BB0-4036-EE82-E4D95C940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5999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C875C6-3BDF-6E3F-229F-28FA68AA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2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</TotalTime>
  <Words>319</Words>
  <Application>Microsoft Office PowerPoint</Application>
  <PresentationFormat>Grand écran</PresentationFormat>
  <Paragraphs>24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Document</vt:lpstr>
      <vt:lpstr>La France dans le monde</vt:lpstr>
      <vt:lpstr>Présentation PowerPoint</vt:lpstr>
      <vt:lpstr>Présentation PowerPoint</vt:lpstr>
      <vt:lpstr>Présentation PowerPoint</vt:lpstr>
      <vt:lpstr>Présentation PowerPoint</vt:lpstr>
      <vt:lpstr>Les 12 FTN françaises dans les 200 premières</vt:lpstr>
      <vt:lpstr>Les fragilités de l’économie française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 dans le monde</dc:title>
  <dc:creator>FABIEN LEVY</dc:creator>
  <cp:lastModifiedBy>FABIEN LEVY</cp:lastModifiedBy>
  <cp:revision>10</cp:revision>
  <dcterms:created xsi:type="dcterms:W3CDTF">2022-06-07T11:49:01Z</dcterms:created>
  <dcterms:modified xsi:type="dcterms:W3CDTF">2022-06-17T13:05:04Z</dcterms:modified>
</cp:coreProperties>
</file>