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05"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5FC395-51EF-427F-7463-3C7ECD93540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FCF97C7-1864-DD0E-F1E0-C516D6DCF2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998DF7B-6BC5-EA26-E070-B522AF5F08EA}"/>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34411F99-6F65-69E3-6F45-CE0D8A6289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675C9E-43F1-5ADC-8482-13374FF14781}"/>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62239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6D252-B167-F504-A04D-3E912A0D4DF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1CD3A32-82A7-257D-A72A-2211178814D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2FEB09E-AA3D-B3FD-0D7B-E8173EC571D9}"/>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9B79BA62-8226-A848-B092-DAB83CCB3A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8B8ECAE-99E0-2FAD-1FF8-8A01F065607D}"/>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301682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8FE9DA7-634F-27A1-B5C1-7540B50B1D5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4583335-31A4-702E-1BC0-18584EB5795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D68EB94-65A0-1C21-D042-9044DD3C2D81}"/>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37069B4F-942F-79A1-2FE6-0A90859B557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3097DB-1934-4364-1513-7B4E21CB8CFA}"/>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335667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8F71B2-D12E-7799-3B6D-F6F654F6834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082199E-FC95-F9EC-60E5-3993DF6413E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2F78DB-5FB9-0F6D-FDDA-2037C8FC0FB6}"/>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F109BE67-6A85-C1AD-FE36-E991524DF9E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A8AFD1-CA47-2DAE-8A9E-819DC7EB2CBA}"/>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181704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C43D0B-4830-E3AC-022F-22FEE92A6D4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EA47562-F45F-4F8A-A041-FFF43883B7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13754B9-4A49-8FB5-7323-E3ED78D1C835}"/>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8FCB77B3-FF49-4976-5CCF-F74474CA58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D8594C-BE9A-9603-9C72-802E96102836}"/>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403187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AC134C-635F-1E83-B402-2E2067EEA64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ECD57D6-C508-A462-9E95-F5645C785F8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7F93489-750E-CD5B-EAE9-5665BFBB4A0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1A1C70F-9C5B-0A8D-D4F0-66CC9B8B2117}"/>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6" name="Espace réservé du pied de page 5">
            <a:extLst>
              <a:ext uri="{FF2B5EF4-FFF2-40B4-BE49-F238E27FC236}">
                <a16:creationId xmlns:a16="http://schemas.microsoft.com/office/drawing/2014/main" id="{72A0E077-5F14-1E8C-BCFA-F62BC26B387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39E2AA7-4670-E4EE-690A-8BC3367FFBD2}"/>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101911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BD0A3-B0E4-C1B0-868F-79599D6B565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483F891-2057-CF00-D5D8-7394C6B5E6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00BF5B6-571F-32FA-0D50-D1D4808A334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5DBD561-3623-9D99-F2D1-A854759E9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AF25652-4EB1-D0C4-00AC-B401EC3D6B8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4996E1C-A394-45CB-5180-B822F4663434}"/>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8" name="Espace réservé du pied de page 7">
            <a:extLst>
              <a:ext uri="{FF2B5EF4-FFF2-40B4-BE49-F238E27FC236}">
                <a16:creationId xmlns:a16="http://schemas.microsoft.com/office/drawing/2014/main" id="{BCB7F8F3-F626-ED31-A4B4-724ADE18F8F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AA4EEB3-0C10-9C3F-8AC8-484DDD31BCB5}"/>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209716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4A4B7A-BD85-811E-693F-E29FA4BA0AC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77DE9DB-D1D5-B0B3-C913-02639AAEC1A8}"/>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4" name="Espace réservé du pied de page 3">
            <a:extLst>
              <a:ext uri="{FF2B5EF4-FFF2-40B4-BE49-F238E27FC236}">
                <a16:creationId xmlns:a16="http://schemas.microsoft.com/office/drawing/2014/main" id="{EA11B926-A3DF-9F78-8F20-BC288326D21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624A759-9BCD-CEF6-A695-843C02D69995}"/>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2470669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B2E8CD9-628C-AD32-27D2-2700D511371A}"/>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3" name="Espace réservé du pied de page 2">
            <a:extLst>
              <a:ext uri="{FF2B5EF4-FFF2-40B4-BE49-F238E27FC236}">
                <a16:creationId xmlns:a16="http://schemas.microsoft.com/office/drawing/2014/main" id="{207FA62E-5620-E236-F755-53855324936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EEE4C07-6628-93FB-1EB4-208095F43860}"/>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261615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F57976-9EA4-BBF6-714D-2F5D624927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4997785-9DE8-6992-5E0A-1660DB4E1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51AEEC8-EBA9-806B-CB77-AC8A7E4DF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9A8B824-09EE-A36F-5438-C46581D5BF1C}"/>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6" name="Espace réservé du pied de page 5">
            <a:extLst>
              <a:ext uri="{FF2B5EF4-FFF2-40B4-BE49-F238E27FC236}">
                <a16:creationId xmlns:a16="http://schemas.microsoft.com/office/drawing/2014/main" id="{6A4D87DC-B9EE-FC7B-9CEC-A950E2A3FE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AAC0FF0-5F5F-0DE6-7A6A-FA60123D368A}"/>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240173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0F8B15-0E01-4EEF-C891-CA656C42098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BA3235E-987E-6C2E-D32D-560467B78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27BCE47-B91A-9F82-5606-F3409AEAA4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132E69-DA68-AEE2-835F-F2AC49F10C0D}"/>
              </a:ext>
            </a:extLst>
          </p:cNvPr>
          <p:cNvSpPr>
            <a:spLocks noGrp="1"/>
          </p:cNvSpPr>
          <p:nvPr>
            <p:ph type="dt" sz="half" idx="10"/>
          </p:nvPr>
        </p:nvSpPr>
        <p:spPr/>
        <p:txBody>
          <a:bodyPr/>
          <a:lstStyle/>
          <a:p>
            <a:fld id="{0B1ED7B7-851F-41C8-9351-B609642A5313}" type="datetimeFigureOut">
              <a:rPr lang="fr-FR" smtClean="0"/>
              <a:t>19/09/2022</a:t>
            </a:fld>
            <a:endParaRPr lang="fr-FR"/>
          </a:p>
        </p:txBody>
      </p:sp>
      <p:sp>
        <p:nvSpPr>
          <p:cNvPr id="6" name="Espace réservé du pied de page 5">
            <a:extLst>
              <a:ext uri="{FF2B5EF4-FFF2-40B4-BE49-F238E27FC236}">
                <a16:creationId xmlns:a16="http://schemas.microsoft.com/office/drawing/2014/main" id="{795442A6-AA90-86B0-7662-414DE78A36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F06A095-4F5E-F3F8-D044-8C07AF168568}"/>
              </a:ext>
            </a:extLst>
          </p:cNvPr>
          <p:cNvSpPr>
            <a:spLocks noGrp="1"/>
          </p:cNvSpPr>
          <p:nvPr>
            <p:ph type="sldNum" sz="quarter" idx="12"/>
          </p:nvPr>
        </p:nvSpPr>
        <p:spPr/>
        <p:txBody>
          <a:bodyPr/>
          <a:lstStyle/>
          <a:p>
            <a:fld id="{725FC63D-D317-4BB2-8A3D-B8BDAED8D6A8}" type="slidenum">
              <a:rPr lang="fr-FR" smtClean="0"/>
              <a:t>‹N°›</a:t>
            </a:fld>
            <a:endParaRPr lang="fr-FR"/>
          </a:p>
        </p:txBody>
      </p:sp>
    </p:spTree>
    <p:extLst>
      <p:ext uri="{BB962C8B-B14F-4D97-AF65-F5344CB8AC3E}">
        <p14:creationId xmlns:p14="http://schemas.microsoft.com/office/powerpoint/2010/main" val="342777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D038DFE-E1C7-DAD7-20FA-DEB2412AC5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7E358BA-AD96-2FBB-94D3-871B7FA83E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548E9CB-B507-3465-0747-60C38F676D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ED7B7-851F-41C8-9351-B609642A5313}" type="datetimeFigureOut">
              <a:rPr lang="fr-FR" smtClean="0"/>
              <a:t>19/09/2022</a:t>
            </a:fld>
            <a:endParaRPr lang="fr-FR"/>
          </a:p>
        </p:txBody>
      </p:sp>
      <p:sp>
        <p:nvSpPr>
          <p:cNvPr id="5" name="Espace réservé du pied de page 4">
            <a:extLst>
              <a:ext uri="{FF2B5EF4-FFF2-40B4-BE49-F238E27FC236}">
                <a16:creationId xmlns:a16="http://schemas.microsoft.com/office/drawing/2014/main" id="{95BF7ACF-9217-E587-002D-01002644C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DFF30D9-127F-42AD-D40E-941D3BEC03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FC63D-D317-4BB2-8A3D-B8BDAED8D6A8}" type="slidenum">
              <a:rPr lang="fr-FR" smtClean="0"/>
              <a:t>‹N°›</a:t>
            </a:fld>
            <a:endParaRPr lang="fr-FR"/>
          </a:p>
        </p:txBody>
      </p:sp>
    </p:spTree>
    <p:extLst>
      <p:ext uri="{BB962C8B-B14F-4D97-AF65-F5344CB8AC3E}">
        <p14:creationId xmlns:p14="http://schemas.microsoft.com/office/powerpoint/2010/main" val="25838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662AA-E2F8-C3E6-199B-464EE46F5F92}"/>
              </a:ext>
            </a:extLst>
          </p:cNvPr>
          <p:cNvSpPr>
            <a:spLocks noGrp="1"/>
          </p:cNvSpPr>
          <p:nvPr>
            <p:ph type="title"/>
          </p:nvPr>
        </p:nvSpPr>
        <p:spPr/>
        <p:txBody>
          <a:bodyPr>
            <a:normAutofit fontScale="90000"/>
          </a:bodyPr>
          <a:lstStyle/>
          <a:p>
            <a:r>
              <a:rPr lang="fr-FR" dirty="0"/>
              <a:t>Commentaire de carte: La frontière Etats-Unis/Mexique</a:t>
            </a:r>
            <a:br>
              <a:rPr lang="fr-FR" dirty="0"/>
            </a:br>
            <a:endParaRPr lang="fr-FR" dirty="0"/>
          </a:p>
        </p:txBody>
      </p:sp>
      <p:sp>
        <p:nvSpPr>
          <p:cNvPr id="3" name="Espace réservé du contenu 2">
            <a:extLst>
              <a:ext uri="{FF2B5EF4-FFF2-40B4-BE49-F238E27FC236}">
                <a16:creationId xmlns:a16="http://schemas.microsoft.com/office/drawing/2014/main" id="{584265DC-AFD9-8EDB-9C1F-6A383D9C4407}"/>
              </a:ext>
            </a:extLst>
          </p:cNvPr>
          <p:cNvSpPr>
            <a:spLocks noGrp="1"/>
          </p:cNvSpPr>
          <p:nvPr>
            <p:ph idx="1"/>
          </p:nvPr>
        </p:nvSpPr>
        <p:spPr/>
        <p:txBody>
          <a:bodyPr/>
          <a:lstStyle/>
          <a:p>
            <a:pPr marL="0" indent="0">
              <a:buNone/>
            </a:pPr>
            <a:r>
              <a:rPr lang="fr-FR" dirty="0"/>
              <a:t>Vous commenterez cette carte à l’aide de vos connaissances de première et de deuxième années en réalisant une introduction (présentation de la carte, des enjeux qu’elle présente, problématique, plan), puis un plan en plusieurs parties. Vous n’oublierez pas de commenter les insuffisances ou les partis-pris de cette carte si il y en a.</a:t>
            </a:r>
          </a:p>
        </p:txBody>
      </p:sp>
    </p:spTree>
    <p:extLst>
      <p:ext uri="{BB962C8B-B14F-4D97-AF65-F5344CB8AC3E}">
        <p14:creationId xmlns:p14="http://schemas.microsoft.com/office/powerpoint/2010/main" val="10700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FB878F-EBFA-6B52-5981-004350722DD2}"/>
              </a:ext>
            </a:extLst>
          </p:cNvPr>
          <p:cNvSpPr>
            <a:spLocks noGrp="1"/>
          </p:cNvSpPr>
          <p:nvPr>
            <p:ph type="title"/>
          </p:nvPr>
        </p:nvSpPr>
        <p:spPr/>
        <p:txBody>
          <a:bodyPr/>
          <a:lstStyle/>
          <a:p>
            <a:endParaRPr lang="fr-FR"/>
          </a:p>
        </p:txBody>
      </p:sp>
      <p:pic>
        <p:nvPicPr>
          <p:cNvPr id="1026" name="Picture 2">
            <a:extLst>
              <a:ext uri="{FF2B5EF4-FFF2-40B4-BE49-F238E27FC236}">
                <a16:creationId xmlns:a16="http://schemas.microsoft.com/office/drawing/2014/main" id="{7B9E18E1-77C7-375E-F925-1CF9B37F029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018" y="0"/>
            <a:ext cx="12226018"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21F22908-A473-C028-ECE6-9D7C8216E79E}"/>
              </a:ext>
            </a:extLst>
          </p:cNvPr>
          <p:cNvSpPr txBox="1"/>
          <p:nvPr/>
        </p:nvSpPr>
        <p:spPr>
          <a:xfrm>
            <a:off x="372979" y="6400800"/>
            <a:ext cx="3978590" cy="369332"/>
          </a:xfrm>
          <a:prstGeom prst="rect">
            <a:avLst/>
          </a:prstGeom>
          <a:noFill/>
        </p:spPr>
        <p:txBody>
          <a:bodyPr wrap="none" rtlCol="0">
            <a:spAutoFit/>
          </a:bodyPr>
          <a:lstStyle/>
          <a:p>
            <a:r>
              <a:rPr lang="fr-FR" sz="1200" dirty="0"/>
              <a:t>A. </a:t>
            </a:r>
            <a:r>
              <a:rPr lang="fr-FR" sz="1200" dirty="0" err="1"/>
              <a:t>Nonjon</a:t>
            </a:r>
            <a:r>
              <a:rPr lang="fr-FR" sz="1200" dirty="0"/>
              <a:t>, La frontière Etats-Unis/Mexique, </a:t>
            </a:r>
            <a:r>
              <a:rPr lang="fr-FR" sz="1200" i="1" dirty="0" err="1"/>
              <a:t>Diploweb</a:t>
            </a:r>
            <a:r>
              <a:rPr lang="fr-FR" sz="1200" dirty="0"/>
              <a:t>, 2011</a:t>
            </a:r>
            <a:r>
              <a:rPr lang="fr-FR" dirty="0"/>
              <a:t>.</a:t>
            </a:r>
          </a:p>
        </p:txBody>
      </p:sp>
    </p:spTree>
    <p:extLst>
      <p:ext uri="{BB962C8B-B14F-4D97-AF65-F5344CB8AC3E}">
        <p14:creationId xmlns:p14="http://schemas.microsoft.com/office/powerpoint/2010/main" val="277206484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84</Words>
  <Application>Microsoft Office PowerPoint</Application>
  <PresentationFormat>Grand écran</PresentationFormat>
  <Paragraphs>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Commentaire de carte: La frontière Etats-Unis/Mexique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Commentaire de carte: La frontière Etats-Unis/Mexique </dc:title>
  <dc:creator>FABIEN LEVY</dc:creator>
  <cp:lastModifiedBy>FABIEN LEVY</cp:lastModifiedBy>
  <cp:revision>1</cp:revision>
  <dcterms:created xsi:type="dcterms:W3CDTF">2022-09-19T15:01:51Z</dcterms:created>
  <dcterms:modified xsi:type="dcterms:W3CDTF">2022-09-19T15:03:35Z</dcterms:modified>
</cp:coreProperties>
</file>